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-52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Modifiez le style des sous-titres du masque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75012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932153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281561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992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012131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07676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224536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56023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876881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7338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H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585880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CH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CH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B9CE1D-1203-4B95-AA81-8DD62F05848D}" type="datetimeFigureOut">
              <a:rPr lang="fr-CH" smtClean="0"/>
              <a:t>07/06/16</a:t>
            </a:fld>
            <a:endParaRPr lang="fr-CH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F95B5-6A6A-4123-BA55-DD56D96AEAE3}" type="slidenum">
              <a:rPr lang="fr-CH" smtClean="0"/>
              <a:t>‹#›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678683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H" dirty="0" smtClean="0"/>
              <a:t>Gestion de dépêches</a:t>
            </a:r>
            <a:endParaRPr lang="fr-CH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H" dirty="0" smtClean="0"/>
              <a:t>RAILS 2016 / HEIG-VD</a:t>
            </a:r>
          </a:p>
          <a:p>
            <a:r>
              <a:rPr lang="fr-CH" dirty="0" smtClean="0"/>
              <a:t>Julien </a:t>
            </a:r>
            <a:r>
              <a:rPr lang="fr-CH" dirty="0" err="1" smtClean="0"/>
              <a:t>Amacher</a:t>
            </a:r>
            <a:endParaRPr lang="fr-CH" dirty="0" smtClean="0"/>
          </a:p>
          <a:p>
            <a:r>
              <a:rPr lang="fr-CH" dirty="0" smtClean="0"/>
              <a:t>Romain Maillard</a:t>
            </a:r>
            <a:endParaRPr lang="fr-CH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36" y="381000"/>
            <a:ext cx="4056197" cy="1494864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1718" y="4365321"/>
            <a:ext cx="1966191" cy="225715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792" y="3827535"/>
            <a:ext cx="2100118" cy="271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664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But du projet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Réaliser un site de gestion de dépêches</a:t>
            </a:r>
          </a:p>
          <a:p>
            <a:r>
              <a:rPr lang="fr-CH" dirty="0" smtClean="0"/>
              <a:t>Gestion de r</a:t>
            </a:r>
            <a:r>
              <a:rPr lang="fr-CH" dirty="0" smtClean="0"/>
              <a:t>ôles</a:t>
            </a:r>
            <a:r>
              <a:rPr lang="fr-CH" dirty="0" smtClean="0"/>
              <a:t>:</a:t>
            </a:r>
            <a:endParaRPr lang="fr-CH" dirty="0" smtClean="0"/>
          </a:p>
          <a:p>
            <a:pPr lvl="1"/>
            <a:r>
              <a:rPr lang="fr-CH" dirty="0" smtClean="0"/>
              <a:t>Visiteurs</a:t>
            </a:r>
          </a:p>
          <a:p>
            <a:pPr lvl="1"/>
            <a:r>
              <a:rPr lang="fr-CH" dirty="0" smtClean="0"/>
              <a:t>Administrateurs</a:t>
            </a:r>
          </a:p>
          <a:p>
            <a:pPr lvl="1"/>
            <a:r>
              <a:rPr lang="fr-CH" dirty="0" smtClean="0"/>
              <a:t>Rédacteurs</a:t>
            </a:r>
          </a:p>
          <a:p>
            <a:r>
              <a:rPr lang="fr-CH" dirty="0" smtClean="0"/>
              <a:t>Relation entre des données</a:t>
            </a:r>
          </a:p>
          <a:p>
            <a:r>
              <a:rPr lang="fr-CH" dirty="0" smtClean="0"/>
              <a:t>En bref, utiliser ce qu’apport Rails</a:t>
            </a:r>
            <a:endParaRPr lang="fr-CH" dirty="0" smtClean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9091" y="1091728"/>
            <a:ext cx="1951182" cy="1215054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6091" y="3798455"/>
            <a:ext cx="3838222" cy="215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874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Librairies utilisées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err="1" smtClean="0"/>
              <a:t>Bootstrap</a:t>
            </a:r>
            <a:endParaRPr lang="fr-CH" dirty="0" smtClean="0"/>
          </a:p>
          <a:p>
            <a:r>
              <a:rPr lang="fr-CH" dirty="0" smtClean="0"/>
              <a:t>Devise</a:t>
            </a:r>
          </a:p>
          <a:p>
            <a:r>
              <a:rPr lang="fr-CH" dirty="0" err="1" smtClean="0"/>
              <a:t>CanCanCan</a:t>
            </a:r>
            <a:endParaRPr lang="fr-CH" dirty="0" smtClean="0"/>
          </a:p>
          <a:p>
            <a:r>
              <a:rPr lang="fr-CH" dirty="0" smtClean="0"/>
              <a:t>Désactivation de </a:t>
            </a:r>
            <a:r>
              <a:rPr lang="fr-CH" dirty="0" err="1" smtClean="0"/>
              <a:t>turbolinks</a:t>
            </a:r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3641086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Problèmes rencontrés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Devise gère entièrement les utilisateurs</a:t>
            </a:r>
          </a:p>
          <a:p>
            <a:r>
              <a:rPr lang="fr-CH" dirty="0" smtClean="0"/>
              <a:t>Suppression de sessions (devise)</a:t>
            </a:r>
          </a:p>
          <a:p>
            <a:r>
              <a:rPr lang="fr-CH" dirty="0" smtClean="0"/>
              <a:t>Redirection</a:t>
            </a:r>
          </a:p>
          <a:p>
            <a:endParaRPr lang="fr-CH" dirty="0"/>
          </a:p>
        </p:txBody>
      </p:sp>
    </p:spTree>
    <p:extLst>
      <p:ext uri="{BB962C8B-B14F-4D97-AF65-F5344CB8AC3E}">
        <p14:creationId xmlns:p14="http://schemas.microsoft.com/office/powerpoint/2010/main" val="1210361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err="1" smtClean="0"/>
              <a:t>Demo</a:t>
            </a:r>
            <a:endParaRPr lang="fr-CH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rcRect l="-38406" r="-3840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385918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 smtClean="0"/>
              <a:t>Conclusion</a:t>
            </a:r>
            <a:endParaRPr lang="fr-CH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 smtClean="0"/>
              <a:t>Projet fonctionnel</a:t>
            </a:r>
          </a:p>
          <a:p>
            <a:r>
              <a:rPr lang="fr-CH" dirty="0" smtClean="0"/>
              <a:t>Bonne prise en main et mise en pratique</a:t>
            </a:r>
          </a:p>
        </p:txBody>
      </p:sp>
    </p:spTree>
    <p:extLst>
      <p:ext uri="{BB962C8B-B14F-4D97-AF65-F5344CB8AC3E}">
        <p14:creationId xmlns:p14="http://schemas.microsoft.com/office/powerpoint/2010/main" val="3166548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Question ?</a:t>
            </a:r>
            <a:endParaRPr lang="fr-FR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1359" y="1131454"/>
            <a:ext cx="5599545" cy="559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613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06516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77</Words>
  <Application>Microsoft Macintosh PowerPoint</Application>
  <PresentationFormat>Personnalisé</PresentationFormat>
  <Paragraphs>26</Paragraphs>
  <Slides>8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9" baseType="lpstr">
      <vt:lpstr>Thème Office</vt:lpstr>
      <vt:lpstr>Gestion de dépêches</vt:lpstr>
      <vt:lpstr>But du projet</vt:lpstr>
      <vt:lpstr>Librairies utilisées</vt:lpstr>
      <vt:lpstr>Problèmes rencontrés</vt:lpstr>
      <vt:lpstr>Demo</vt:lpstr>
      <vt:lpstr>Conclusion</vt:lpstr>
      <vt:lpstr>Question ?</vt:lpstr>
      <vt:lpstr>Présentation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Gestion de dépêches</dc:title>
  <dc:creator>JJ</dc:creator>
  <cp:lastModifiedBy>IICT</cp:lastModifiedBy>
  <cp:revision>6</cp:revision>
  <dcterms:created xsi:type="dcterms:W3CDTF">2016-06-04T11:09:56Z</dcterms:created>
  <dcterms:modified xsi:type="dcterms:W3CDTF">2016-06-07T11:47:31Z</dcterms:modified>
</cp:coreProperties>
</file>

<file path=docProps/thumbnail.jpeg>
</file>